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4C708F-BEFE-403A-8F1B-E81D3A42E8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BF4DF518-5BE5-4A77-A555-6BE905E2B9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46C0A9AB-2EA0-41D7-BCF1-30AD2F950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ABA-9D65-4DAD-BD06-20B8745F64ED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E3936E8A-8020-43E8-B53C-E0708DBAF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E901FFB-E6C7-4323-84CA-B2ADE928A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C5A8-3B86-472F-ABAF-AD44B7A3879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76986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436FB8-07C6-408E-8F0D-6CDAB417E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95B8A45-1000-4054-A4CC-CE058FB69D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E4368057-F3D4-4C7A-AC63-45A18E286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ABA-9D65-4DAD-BD06-20B8745F64ED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20E7B3AD-85C3-43E3-8DD9-701922A8F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4248A9CE-A7B9-45AF-A62A-F573B4CBC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C5A8-3B86-472F-ABAF-AD44B7A3879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053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893AB4-BA57-42A8-AEF6-721FBE6C5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7F6D1B22-1647-458D-B912-E03C09C1A6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094D1B7C-EDE5-4AAC-9419-02B72F12C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ABA-9D65-4DAD-BD06-20B8745F64ED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A0BDDD63-D020-464C-907B-392D43425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E61A78FC-3B51-4B79-8884-8A1B35A4E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C5A8-3B86-472F-ABAF-AD44B7A3879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3356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29FA15-7227-46F9-ABAF-5AC749A55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34BB66D-D7AF-4DEB-AC62-AFD36FD77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5DDC4014-1F47-4E34-8AAE-E1A9E5EB28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C7366F44-C7EB-4D73-AA35-2CBE074AC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ABA-9D65-4DAD-BD06-20B8745F64ED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3A3E6C81-4DEB-41A0-86F1-B09B63009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2DFA0D0F-BF9A-425C-82A8-BF70EA80A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C5A8-3B86-472F-ABAF-AD44B7A3879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9776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6C9CD1-E210-40F4-BA66-F44C55030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E12A16F5-9077-413E-B571-64DC39B49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E12593CA-A25C-4F00-90F4-85914F51AB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9A9AECAB-1B7B-472F-9CBD-4B90CF3F25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1AF4977B-0488-4363-9F2B-8364C8FF48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8EFBA08D-E6A7-4F3E-A7BD-25B5E491F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ABA-9D65-4DAD-BD06-20B8745F64ED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7BB09C16-AADA-42FB-A8D4-CD4C74FE2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66F06D22-8CBB-4DD6-95C3-7401C8197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C5A8-3B86-472F-ABAF-AD44B7A3879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97967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C6E322-4F42-40BD-8FD5-9B0FEA38F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90F3E4AC-00E9-4767-8356-DAC3E40DF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ABA-9D65-4DAD-BD06-20B8745F64ED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55B79649-2AB3-4981-B15E-14EA7C9BA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83E8F67E-FD8E-450E-A353-3CEFF8984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C5A8-3B86-472F-ABAF-AD44B7A3879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2030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0145B97E-50D6-4C0A-8638-55B677125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ABA-9D65-4DAD-BD06-20B8745F64ED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830CBDFA-9D9A-4F17-B6C1-96636FA67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9A99741B-63F7-4A17-A48B-23A548685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C5A8-3B86-472F-ABAF-AD44B7A3879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92961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E31AF6-9F81-44AA-8076-7C47855BD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5CB7113-2AB2-42CC-A2D5-3B9FD2563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450DDEAD-0909-4179-9DF6-08801869E6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0ACFC067-09E2-4B70-BADE-7ED9E1BAD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ABA-9D65-4DAD-BD06-20B8745F64ED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64B35467-88BB-4260-81DD-04F9A917D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D1455AF2-FE4D-4853-AC14-DF34DEF50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C5A8-3B86-472F-ABAF-AD44B7A3879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07221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F4947-50F9-4583-815B-053711138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A364AF2D-02B4-4C16-A4FC-C9E150B148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4C42B1AB-E4BF-4F88-B940-142084A87D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4B43847F-8668-4154-916F-256DA6BCC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ABA-9D65-4DAD-BD06-20B8745F64ED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52D8ADE5-FB4F-458A-8EC4-14B0F935D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8AC2735F-6312-4576-A566-E8A5BFB81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C5A8-3B86-472F-ABAF-AD44B7A3879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4694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07D3C3-77F0-4075-867C-FFA6EDDEF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A97ECC97-70AB-4343-A0E9-26359A0342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BDE1AF6E-E8E0-43FD-B9A4-D5EA1A4BC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ABA-9D65-4DAD-BD06-20B8745F64ED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6FAA7D4A-9E05-437A-86DD-485BD59E8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A32730ED-BD4D-4CCA-9129-63B84A9C7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C5A8-3B86-472F-ABAF-AD44B7A3879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2417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EA86ED81-A0AC-4095-BFFE-83B74D5AA8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CA69BA4B-B2B9-4E24-BD67-C1BE1F8263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BD6B998A-7410-4E73-AA41-98E6C6BAE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ABA-9D65-4DAD-BD06-20B8745F64ED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B4C3A1A5-030C-4C2E-97B7-9F2571C2A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AA6984D6-C315-4E09-A159-202CBF3CE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C5A8-3B86-472F-ABAF-AD44B7A3879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35313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C3CFD289-B9CF-4CEE-8D0C-0EE57E579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0CB17784-BE0C-45A3-BAEE-19DC491078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64D7648F-66F5-4092-9BE9-012958D1D8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CCAABA-9D65-4DAD-BD06-20B8745F64ED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11D5F38F-D128-4011-BBEB-90FE1DADC6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0FC992B-CCF1-4C63-ABFA-4C5A674824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0DC5A8-3B86-472F-ABAF-AD44B7A3879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10741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tykhan58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ABEC3D-CBDB-4B83-8048-8A04E33F66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287780" algn="l"/>
              </a:tabLst>
            </a:pP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ОБ’ЄДНАННЯ СПІВВЛАСНИКІВ БАГАТОКВАРТИРНОГО  БУДИНКУ                                        «Будівельник-2018»</a:t>
            </a:r>
            <a:b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Ідентифікаційний код 41981061, м. Нетішин, вулиця Будівельників 2 .                                                                               </a:t>
            </a:r>
            <a:r>
              <a:rPr lang="uk-UA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тел</a:t>
            </a: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0976988408, 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mail</a:t>
            </a: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oksana100276</a:t>
            </a:r>
            <a:r>
              <a:rPr lang="en-US" sz="1800" b="1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@ukr.</a:t>
            </a:r>
            <a:r>
              <a:rPr lang="en-US" sz="1800" b="1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net</a:t>
            </a:r>
            <a:r>
              <a:rPr lang="en-US" sz="1800" b="1" u="sng" dirty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р/</a:t>
            </a:r>
            <a:r>
              <a:rPr lang="uk-UA" sz="1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uk-UA" sz="18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uk-UA" sz="1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uk-UA" sz="18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UA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24305299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0000002600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7006001021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банк  АТ </a:t>
            </a:r>
            <a:r>
              <a:rPr lang="uk-UA" sz="1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КБ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«ПРИВАТБАНК »</a:t>
            </a:r>
            <a:b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uk-UA" dirty="0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71D6D827-BA23-47D2-8060-B64E225878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pPr marL="295275">
              <a:lnSpc>
                <a:spcPct val="115000"/>
              </a:lnSpc>
              <a:spcAft>
                <a:spcPts val="800"/>
              </a:spcAft>
              <a:tabLst>
                <a:tab pos="2495550" algn="l"/>
              </a:tabLst>
            </a:pP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ЗВІТ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30200" algn="ctr">
              <a:lnSpc>
                <a:spcPct val="107000"/>
              </a:lnSpc>
              <a:spcAft>
                <a:spcPts val="800"/>
              </a:spcAft>
            </a:pP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 використання коштів на проведення </a:t>
            </a:r>
            <a:r>
              <a:rPr lang="uk-UA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капітального ремонту та модернізації ліфтів у житловому будинку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межах 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«Програми співфінансування </a:t>
            </a:r>
            <a:r>
              <a:rPr lang="uk-UA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проєктів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сфері капітальних ремонтів житлового фонду та благоустрою </a:t>
            </a:r>
            <a:r>
              <a:rPr lang="uk-UA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Нетішинської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міської територіальної громади на 2024-2025 роки»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95275">
              <a:lnSpc>
                <a:spcPct val="115000"/>
              </a:lnSpc>
              <a:spcAft>
                <a:spcPts val="800"/>
              </a:spcAft>
              <a:tabLst>
                <a:tab pos="2495550" algn="l"/>
              </a:tabLst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23240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CFB00B-0E8B-4F28-A9A1-2125B33AE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5 червня 2025 року  Комісія з відбору </a:t>
            </a:r>
            <a:r>
              <a:rPr lang="uk-UA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проєктів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за «Програмою співфінансування </a:t>
            </a:r>
            <a:r>
              <a:rPr lang="uk-UA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проєктів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у сфері капітальних ремонтів житлового фонду та благоустрою </a:t>
            </a:r>
            <a:r>
              <a:rPr lang="uk-UA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Нетішинської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міської територіальної громади на 2024-2025 роки» розглянула заявку та прийняла рішення  профінансувати виконання 60% вартості проекту: «Капітальний ремонт ліфтів».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uk-UA" b="1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BD35E7F-78BE-4CBF-9F44-398F0E082C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Кошти освоєні в повному обсязі  на 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проведення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Капітального ремонту пасажирського 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ліфта № 235 та </a:t>
            </a:r>
            <a:r>
              <a:rPr lang="uk-UA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грузового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ліфта № 236 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житловому будинку 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що знаходяться за </a:t>
            </a:r>
            <a:r>
              <a:rPr lang="uk-UA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адресою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місто Нетішин, вулиця Будівельників 2, згідно «Програми співфінансування </a:t>
            </a:r>
            <a:r>
              <a:rPr lang="uk-UA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проєктів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у сфері капітальних ремонтів житлового фонду та благоустрою </a:t>
            </a:r>
            <a:r>
              <a:rPr lang="uk-UA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Нетішинської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міської територіальної громади на 2024-2025 роки» 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наступному співвідношенні:</a:t>
            </a:r>
          </a:p>
          <a:p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бюджет міста  60%  - 138899,40 грн.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(сто тридцять вісім тисяч вісімсот дев’яносто </a:t>
            </a:r>
            <a:r>
              <a:rPr lang="uk-UA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дев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’ять грн. 40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коп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</a:p>
          <a:p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ОСББ 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«Будівельник-2018»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40%  - 92599,60 грн 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(дев’яносто дві тисячі п’ятсот дев</a:t>
            </a:r>
            <a:r>
              <a:rPr lang="uk-UA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’яносто дев’ять грн.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60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коп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r>
              <a:rPr lang="uk-UA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Загальна вартість </a:t>
            </a:r>
            <a:r>
              <a:rPr lang="uk-UA" sz="1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проєкту</a:t>
            </a:r>
            <a:r>
              <a:rPr lang="uk-UA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231499.00 грн.</a:t>
            </a:r>
            <a:endParaRPr lang="uk-UA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26162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B58B03-BE6D-4927-AE46-35E753F57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latin typeface="+mn-lt"/>
              </a:rPr>
              <a:t>Фото </a:t>
            </a:r>
            <a:endParaRPr lang="ru-RU" b="1" dirty="0">
              <a:latin typeface="+mn-lt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BC9A78C-C1F6-4019-84DA-B919CBA4B4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До</a:t>
            </a:r>
            <a:endParaRPr lang="ru-RU" dirty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8FE101E3-7D31-4240-A680-DB59A86CA31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339" y="2505075"/>
            <a:ext cx="1701819" cy="3684588"/>
          </a:xfrm>
          <a:prstGeom prst="rect">
            <a:avLst/>
          </a:prstGeom>
        </p:spPr>
      </p:pic>
      <p:sp>
        <p:nvSpPr>
          <p:cNvPr id="5" name="Текст 4">
            <a:extLst>
              <a:ext uri="{FF2B5EF4-FFF2-40B4-BE49-F238E27FC236}">
                <a16:creationId xmlns:a16="http://schemas.microsoft.com/office/drawing/2014/main" id="{3F6375A7-DB49-4520-9E1C-EC83961C73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uk-UA" dirty="0"/>
              <a:t>Після</a:t>
            </a:r>
            <a:endParaRPr lang="ru-RU" dirty="0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460F092F-FEF3-4EAB-BC65-FE940F977FB1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992" y="2505075"/>
            <a:ext cx="1701819" cy="368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443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2CCB6A-A5EE-45E7-B404-7D60CCE73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latin typeface="+mn-lt"/>
              </a:rPr>
              <a:t>Фото</a:t>
            </a:r>
            <a:endParaRPr lang="ru-RU" b="1" dirty="0">
              <a:latin typeface="+mn-lt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1680308-E97D-45F6-8330-4A39B026D6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До</a:t>
            </a:r>
            <a:endParaRPr lang="ru-RU" dirty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1B37C066-7AAF-47A1-8C84-BEE8CAC7E9B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838" y="3932599"/>
            <a:ext cx="2222694" cy="1026606"/>
          </a:xfrm>
          <a:prstGeom prst="rect">
            <a:avLst/>
          </a:prstGeom>
        </p:spPr>
      </p:pic>
      <p:sp>
        <p:nvSpPr>
          <p:cNvPr id="5" name="Текст 4">
            <a:extLst>
              <a:ext uri="{FF2B5EF4-FFF2-40B4-BE49-F238E27FC236}">
                <a16:creationId xmlns:a16="http://schemas.microsoft.com/office/drawing/2014/main" id="{1647C92D-6207-4A27-85C2-AA3DC6E7DF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uk-UA" dirty="0"/>
              <a:t>Після</a:t>
            </a:r>
            <a:endParaRPr lang="ru-RU" dirty="0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6BCDFBF9-3708-4CA8-A094-090E36F53F7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982" y="3757850"/>
            <a:ext cx="2552721" cy="117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096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CAE6AB-F4E0-40F3-BE3E-62E8F046F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latin typeface="+mn-lt"/>
              </a:rPr>
              <a:t>Фото</a:t>
            </a:r>
            <a:endParaRPr lang="ru-RU" b="1" dirty="0">
              <a:latin typeface="+mn-lt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3745C63-5074-4BF6-A8C2-776F7BAB3A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До</a:t>
            </a:r>
            <a:endParaRPr lang="ru-RU" dirty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944812FE-F144-4416-AE36-F471DEFB036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772" y="2505075"/>
            <a:ext cx="1701819" cy="3684587"/>
          </a:xfrm>
          <a:prstGeom prst="rect">
            <a:avLst/>
          </a:prstGeom>
        </p:spPr>
      </p:pic>
      <p:sp>
        <p:nvSpPr>
          <p:cNvPr id="5" name="Текст 4">
            <a:extLst>
              <a:ext uri="{FF2B5EF4-FFF2-40B4-BE49-F238E27FC236}">
                <a16:creationId xmlns:a16="http://schemas.microsoft.com/office/drawing/2014/main" id="{ABF509ED-902B-4DE3-AD11-CB92DE7EC3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uk-UA" dirty="0"/>
              <a:t>Після</a:t>
            </a:r>
            <a:endParaRPr lang="ru-RU" dirty="0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28EAF2B1-DF47-4406-9143-C46CAB7CC0DC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1120" y="3150377"/>
            <a:ext cx="1345348" cy="2912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382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213DE7-E90D-40B0-A97C-FC1C29795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latin typeface="+mn-lt"/>
              </a:rPr>
              <a:t>Фото</a:t>
            </a:r>
            <a:endParaRPr lang="ru-RU" b="1" dirty="0">
              <a:latin typeface="+mn-lt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AFFFEDD-675E-4EFC-9F70-9FA27314BA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До</a:t>
            </a:r>
            <a:endParaRPr lang="ru-RU" dirty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AB2D0D06-154D-4407-ABCA-15EA5A11D40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772" y="2505075"/>
            <a:ext cx="1701819" cy="3684587"/>
          </a:xfrm>
          <a:prstGeom prst="rect">
            <a:avLst/>
          </a:prstGeom>
        </p:spPr>
      </p:pic>
      <p:sp>
        <p:nvSpPr>
          <p:cNvPr id="5" name="Текст 4">
            <a:extLst>
              <a:ext uri="{FF2B5EF4-FFF2-40B4-BE49-F238E27FC236}">
                <a16:creationId xmlns:a16="http://schemas.microsoft.com/office/drawing/2014/main" id="{0D975DDA-FA2A-4A63-A73B-68B8528C00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uk-UA" dirty="0"/>
              <a:t>Після</a:t>
            </a:r>
            <a:endParaRPr lang="ru-RU" dirty="0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5D6CCA1C-E461-4A68-832E-0F56BB8F781D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2884" y="3954355"/>
            <a:ext cx="1701819" cy="786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3975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206</Words>
  <Application>Microsoft Office PowerPoint</Application>
  <PresentationFormat>Широкий екран</PresentationFormat>
  <Paragraphs>20</Paragraphs>
  <Slides>6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  ОБ’ЄДНАННЯ СПІВВЛАСНИКІВ БАГАТОКВАРТИРНОГО  БУДИНКУ                                        «Будівельник-2018» Ідентифікаційний код 41981061, м. Нетішин, вулиця Будівельників 2 .                                                                               тел. 0976988408, e-mail: oksana100276@ukr.net  р/р/р UA 2430529900000026007006001021   банк  АТ КБ «ПРИВАТБАНК » </vt:lpstr>
      <vt:lpstr>    5 червня 2025 року  Комісія з відбору проєктів за «Програмою співфінансування проєктів у сфері капітальних ремонтів житлового фонду та благоустрою Нетішинської міської територіальної громади на 2024-2025 роки» розглянула заявку та прийняла рішення  профінансувати виконання 60% вартості проекту: «Капітальний ремонт ліфтів». </vt:lpstr>
      <vt:lpstr>Фото </vt:lpstr>
      <vt:lpstr>Фото</vt:lpstr>
      <vt:lpstr>Фото</vt:lpstr>
      <vt:lpstr>Фото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ОБ’ЄДНАННЯ СПІВВЛАСНИКІВ БАГАТОКВАРТИРНОГО  БУДИНКУ                                        «Шевченка 18 Нетішин» Ідентифікаційний код 41082964, м. Нетішин, вулиця Шевченка 18.                                                                               тел. 0673831930, e-mail: grigorieva.galuna@gmail.com, https://shevchenka1618.pp.ua                                                р/р: UA57 305299 0000026007026002215  банк  АТ КБ «Приватбанк»</dc:title>
  <dc:creator>grigorieva.galuna@gmail.com</dc:creator>
  <cp:lastModifiedBy>Vova Davyduk</cp:lastModifiedBy>
  <cp:revision>16</cp:revision>
  <dcterms:created xsi:type="dcterms:W3CDTF">2025-11-29T07:36:45Z</dcterms:created>
  <dcterms:modified xsi:type="dcterms:W3CDTF">2025-12-02T19:01:01Z</dcterms:modified>
</cp:coreProperties>
</file>